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A834D-AC26-461A-8562-BDB63ED91B52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7F667-369B-44B3-A628-6B168A757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79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7F667-369B-44B3-A628-6B168A7576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3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BEF1E5E-76A2-46C1-AB0A-1C314CC6F9CA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4A50F41-4AE1-4EBD-98E6-CCB9AADF058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381000"/>
            <a:ext cx="7772400" cy="4267200"/>
          </a:xfrm>
        </p:spPr>
        <p:txBody>
          <a:bodyPr/>
          <a:lstStyle/>
          <a:p>
            <a:r>
              <a:rPr lang="en-US" sz="6600" dirty="0" err="1" smtClean="0"/>
              <a:t>Festa</a:t>
            </a:r>
            <a:r>
              <a:rPr lang="en-US" sz="6600" dirty="0" smtClean="0"/>
              <a:t> Della </a:t>
            </a:r>
            <a:r>
              <a:rPr lang="en-US" sz="6600" dirty="0" err="1" smtClean="0"/>
              <a:t>Liberazione</a:t>
            </a:r>
            <a:r>
              <a:rPr lang="en-US" sz="6600" dirty="0" smtClean="0"/>
              <a:t> (Liberation Day)</a:t>
            </a:r>
            <a:endParaRPr lang="en-US" sz="6600" dirty="0"/>
          </a:p>
        </p:txBody>
      </p:sp>
      <p:pic>
        <p:nvPicPr>
          <p:cNvPr id="5122" name="Picture 2" descr="http://www.calendarlabs.com/holidays/italy/images/italy-fla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9321">
            <a:off x="6918904" y="612222"/>
            <a:ext cx="2010377" cy="134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2884">
            <a:off x="180496" y="821502"/>
            <a:ext cx="2072452" cy="129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http://4.bp.blogspot.com/_F9vjnTraLKA/S9P8Z7PznqI/AAAAAAAAClM/otwVyXazlDE/s400/25_aprile_20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986349"/>
            <a:ext cx="1943596" cy="274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50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citynews-romatoday.stgy.it/~media/originale/49559311417043/25_aprile_2012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381000"/>
            <a:ext cx="4718089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4343400"/>
            <a:ext cx="8077200" cy="1782763"/>
          </a:xfrm>
        </p:spPr>
        <p:txBody>
          <a:bodyPr/>
          <a:lstStyle/>
          <a:p>
            <a:r>
              <a:rPr lang="en-US" dirty="0" err="1"/>
              <a:t>Festa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liberzione</a:t>
            </a:r>
            <a:r>
              <a:rPr lang="en-US" dirty="0"/>
              <a:t> translates to Liberation day </a:t>
            </a:r>
            <a:endParaRPr lang="en-US" dirty="0" smtClean="0"/>
          </a:p>
          <a:p>
            <a:r>
              <a:rPr lang="en-US" dirty="0" smtClean="0"/>
              <a:t>It is celebrated </a:t>
            </a:r>
            <a:r>
              <a:rPr lang="en-US" dirty="0"/>
              <a:t>on April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01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343400"/>
            <a:ext cx="8077200" cy="1782763"/>
          </a:xfrm>
        </p:spPr>
        <p:txBody>
          <a:bodyPr>
            <a:normAutofit fontScale="92500"/>
          </a:bodyPr>
          <a:lstStyle/>
          <a:p>
            <a:r>
              <a:rPr lang="en-US" dirty="0"/>
              <a:t>It commemorates the end of the second world war and the end of the Nazi’s in that </a:t>
            </a:r>
            <a:r>
              <a:rPr lang="en-US" dirty="0" smtClean="0"/>
              <a:t>country in 1945</a:t>
            </a:r>
          </a:p>
          <a:p>
            <a:r>
              <a:rPr lang="en-US" dirty="0" smtClean="0"/>
              <a:t>It honors those who died liberating Italy from the Nazi’s</a:t>
            </a:r>
            <a:endParaRPr lang="en-US" dirty="0"/>
          </a:p>
        </p:txBody>
      </p:sp>
      <p:pic>
        <p:nvPicPr>
          <p:cNvPr id="2050" name="Picture 2" descr="http://bleedingespresso.com/wp-content/uploads/2010/04/bandiera.smal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26571"/>
            <a:ext cx="5728063" cy="381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67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one of the most celebrated public holidays of the nation</a:t>
            </a:r>
          </a:p>
          <a:p>
            <a:r>
              <a:rPr lang="en-US" dirty="0" smtClean="0"/>
              <a:t>On that day, there’s dancing, concerts, food festivals, speeches honoring the fallen and so on. </a:t>
            </a:r>
          </a:p>
          <a:p>
            <a:r>
              <a:rPr lang="en-US" dirty="0" smtClean="0"/>
              <a:t>At some point, the president of Italy visits the Mausoleum in Rome to pay tribute to the martyrs. </a:t>
            </a:r>
          </a:p>
          <a:p>
            <a:endParaRPr lang="en-US" dirty="0"/>
          </a:p>
        </p:txBody>
      </p:sp>
      <p:pic>
        <p:nvPicPr>
          <p:cNvPr id="3074" name="Picture 2" descr="http://lifeataur.files.wordpress.com/2013/04/resisten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586" y="334181"/>
            <a:ext cx="4912814" cy="375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6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9437"/>
            <a:ext cx="8229600" cy="2011363"/>
          </a:xfrm>
        </p:spPr>
        <p:txBody>
          <a:bodyPr/>
          <a:lstStyle/>
          <a:p>
            <a:r>
              <a:rPr lang="en-US" dirty="0" smtClean="0"/>
              <a:t>On Liberation Day, the song, “Bella Ciao”, plays through the streets because every line of the song reminds people about the soldiers who aided in Italy’s liberation.</a:t>
            </a:r>
            <a:endParaRPr lang="en-US" dirty="0"/>
          </a:p>
        </p:txBody>
      </p:sp>
      <p:pic>
        <p:nvPicPr>
          <p:cNvPr id="4098" name="Picture 2" descr="http://4.bp.blogspot.com/_AgdYd63zMhQ/S9bswDr_gZI/AAAAAAAADOE/sK00Xcx0qn0/s400/blog100427_100425_009_LiberationDayFiren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228600"/>
            <a:ext cx="5254625" cy="39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85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600" dirty="0"/>
              <a:t>https://www.google.com/url?sa=i&amp;rct=j&amp;q=&amp;esrc=s&amp;source=images&amp;cd=&amp;cad=rja&amp;docid=MlrdGwcmoMpJrM&amp;tbnid=Z2aL_N-G22XpeM:&amp;</a:t>
            </a:r>
            <a:r>
              <a:rPr lang="en-US" sz="1600" dirty="0" smtClean="0"/>
              <a:t>ved=0CAMQjhw&amp;url=http%3A%2F%2Fguidonia.romatoday.it%2F25-aprile-2013-guidonia-montecelio.html&amp;ei=AvylUZqmBoHO9QTbjYDQDg&amp;bvm=bv.47008514,d.dmQ&amp;psig=AFQjCNH5l8lsB1kA_RodB-kP73ob8NF28Q&amp;ust=1369918658508402 </a:t>
            </a:r>
          </a:p>
          <a:p>
            <a:r>
              <a:rPr lang="en-US" sz="1600" dirty="0"/>
              <a:t>https://www.google.com/url?sa=i&amp;rct=j&amp;q=&amp;esrc=s&amp;source=images&amp;cd=&amp;cad=rja&amp;docid=vW3nYiKZtS3MuM&amp;tbnid=m9cimNwVFMhwkM:&amp;</a:t>
            </a:r>
            <a:r>
              <a:rPr lang="en-US" sz="1600" dirty="0" smtClean="0"/>
              <a:t>ved=0CAMQjhw&amp;url=http%3A%2F%2Fbleedingespresso.com%2F2010%2F04%2Fbuona-festa-della-liberazione.html&amp;ei=efylUd-FKofU9ASNqIGIDw&amp;bvm=bv.47008514,d.dmQ&amp;psig=AFQjCNH5l8lsB1kA_RodB-kP73ob8NF28Q&amp;ust=1369918658508402 </a:t>
            </a:r>
          </a:p>
          <a:p>
            <a:r>
              <a:rPr lang="en-US" sz="1600" dirty="0"/>
              <a:t>https://www.google.com/url?sa=i&amp;rct=j&amp;q=&amp;esrc=s&amp;source=images&amp;cd=&amp;cad=rja&amp;docid=7JbGfTqyrn6_JM&amp;tbnid=-51hj1t9KMzooM:&amp;</a:t>
            </a:r>
            <a:r>
              <a:rPr lang="en-US" sz="1600" dirty="0" smtClean="0"/>
              <a:t>ved=0CAMQjhw&amp;url=http%3A%2F%2Flifeataur.wordpress.com%2F2013%2F04%2F24%2Ffesta-della-liberazione%2F&amp;ei=mvylUdCkA4rk8gSJs4HgBA&amp;bvm=bv.47008514,d.dmQ&amp;psig=AFQjCNH5l8lsB1kA_RodB-kP73ob8NF28Q&amp;ust=1369918658508402 </a:t>
            </a:r>
          </a:p>
          <a:p>
            <a:r>
              <a:rPr lang="en-US" sz="1600" dirty="0"/>
              <a:t>https://www.google.com/url?sa=i&amp;rct=j&amp;q=&amp;esrc=s&amp;source=images&amp;cd=&amp;cad=rja&amp;docid=A_7sNcQsFaM_RM&amp;tbnid=n8An4_UoTBcAHM:&amp;ved=0CAMQjhw&amp;url=http%3A%2F%2Fartbyborsheim.blogspot.com%2F2010%2F04%2Fliberation-day-italy.html&amp;ei=Z_6lUd3SO4PK9QTSp4GYAw&amp;bvm=bv.47008514,d.eWU&amp;psig=AFQjCNEDTUYxABF5AD6bYtOUeOWYFkYpeg&amp;ust=1369919412932275</a:t>
            </a:r>
          </a:p>
        </p:txBody>
      </p:sp>
    </p:spTree>
    <p:extLst>
      <p:ext uri="{BB962C8B-B14F-4D97-AF65-F5344CB8AC3E}">
        <p14:creationId xmlns:p14="http://schemas.microsoft.com/office/powerpoint/2010/main" val="3705636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196</TotalTime>
  <Words>174</Words>
  <Application>Microsoft Office PowerPoint</Application>
  <PresentationFormat>On-screen Show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Festa Della Liberazione (Liberation Day)</vt:lpstr>
      <vt:lpstr>PowerPoint Presentation</vt:lpstr>
      <vt:lpstr>PowerPoint Presentation</vt:lpstr>
      <vt:lpstr>PowerPoint Presentation</vt:lpstr>
      <vt:lpstr>PowerPoint Presentation</vt:lpstr>
      <vt:lpstr>Links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Festa Della Liberazione (Liberation Day)</dc:title>
  <dc:creator>Sarah Swank</dc:creator>
  <cp:lastModifiedBy>Sarah Swank</cp:lastModifiedBy>
  <cp:revision>5</cp:revision>
  <dcterms:created xsi:type="dcterms:W3CDTF">2013-05-29T13:01:24Z</dcterms:created>
  <dcterms:modified xsi:type="dcterms:W3CDTF">2013-05-29T16:17:37Z</dcterms:modified>
</cp:coreProperties>
</file>